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5143500" cy="9144000" type="screen16x9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3732" y="18"/>
      </p:cViewPr>
      <p:guideLst>
        <p:guide orient="horz" pos="2880"/>
        <p:guide pos="16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385763" y="2840568"/>
            <a:ext cx="4371975" cy="1960034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771525" y="5181600"/>
            <a:ext cx="360045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257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1757363" y="8475134"/>
            <a:ext cx="1628775" cy="48683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>
          <a:xfrm>
            <a:off x="3686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257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1757363" y="8475134"/>
            <a:ext cx="1628775" cy="48683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>
          <a:xfrm>
            <a:off x="3686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3729037" y="366185"/>
            <a:ext cx="1157288" cy="7802034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257175" y="366185"/>
            <a:ext cx="3386138" cy="7802034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257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1757363" y="8475134"/>
            <a:ext cx="1628775" cy="48683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>
          <a:xfrm>
            <a:off x="3686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57175" y="1160458"/>
            <a:ext cx="4629150" cy="115213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06301" y="5875868"/>
            <a:ext cx="4371975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06301" y="3875618"/>
            <a:ext cx="4371975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257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1757363" y="8475134"/>
            <a:ext cx="1628775" cy="48683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>
          <a:xfrm>
            <a:off x="3686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257175" y="2133602"/>
            <a:ext cx="2271713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2614612" y="2133602"/>
            <a:ext cx="2271713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>
          <a:xfrm>
            <a:off x="257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>
          <a:xfrm>
            <a:off x="1757363" y="8475134"/>
            <a:ext cx="1628775" cy="48683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>
          <a:xfrm>
            <a:off x="3686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257175" y="2046818"/>
            <a:ext cx="2272606" cy="8530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257175" y="2899833"/>
            <a:ext cx="2272606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2612828" y="2046818"/>
            <a:ext cx="2273498" cy="8530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2612828" y="2899833"/>
            <a:ext cx="2273498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>
          <a:xfrm>
            <a:off x="257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>
          <a:xfrm>
            <a:off x="1757363" y="8475134"/>
            <a:ext cx="1628775" cy="48683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>
          <a:xfrm>
            <a:off x="3686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bg>
      <p:bgPr>
        <a:blipFill dpi="0" rotWithShape="1">
          <a:blip r:embed="rId2" cstate="print">
            <a:lum/>
          </a:blip>
          <a:srcRect/>
          <a:stretch>
            <a:fillRect t="-45000" b="-4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>
          <a:xfrm>
            <a:off x="257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1757363" y="8475134"/>
            <a:ext cx="1628775" cy="48683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>
          <a:xfrm>
            <a:off x="3686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>
          <a:xfrm>
            <a:off x="257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>
          <a:xfrm>
            <a:off x="1757363" y="8475134"/>
            <a:ext cx="1628775" cy="48683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>
          <a:xfrm>
            <a:off x="3686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57176" y="364066"/>
            <a:ext cx="1692176" cy="154940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2010966" y="364069"/>
            <a:ext cx="2875359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257176" y="1913469"/>
            <a:ext cx="1692176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>
          <a:xfrm>
            <a:off x="257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>
          <a:xfrm>
            <a:off x="1757363" y="8475134"/>
            <a:ext cx="1628775" cy="48683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>
          <a:xfrm>
            <a:off x="3686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008162" y="6400800"/>
            <a:ext cx="3086100" cy="75565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008162" y="817033"/>
            <a:ext cx="30861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008162" y="7156451"/>
            <a:ext cx="30861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>
          <a:xfrm>
            <a:off x="257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>
          <a:xfrm>
            <a:off x="1757363" y="8475134"/>
            <a:ext cx="1628775" cy="48683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>
          <a:xfrm>
            <a:off x="3686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257175" y="1115615"/>
            <a:ext cx="4629150" cy="11521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257175" y="2651788"/>
            <a:ext cx="4629150" cy="6272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pic>
        <p:nvPicPr>
          <p:cNvPr id="7" name="Bilde 6" descr="PPT template.jpg"/>
          <p:cNvPicPr>
            <a:picLocks noChangeAspect="1"/>
          </p:cNvPicPr>
          <p:nvPr userDrawn="1"/>
        </p:nvPicPr>
        <p:blipFill>
          <a:blip r:embed="rId13" cstate="print"/>
          <a:srcRect t="6818" b="7336"/>
          <a:stretch>
            <a:fillRect/>
          </a:stretch>
        </p:blipFill>
        <p:spPr>
          <a:xfrm>
            <a:off x="0" y="0"/>
            <a:ext cx="5143500" cy="395536"/>
          </a:xfrm>
          <a:prstGeom prst="rect">
            <a:avLst/>
          </a:prstGeom>
        </p:spPr>
      </p:pic>
      <p:pic>
        <p:nvPicPr>
          <p:cNvPr id="8" name="Bilde 7" descr="PPT template.jpg"/>
          <p:cNvPicPr>
            <a:picLocks noChangeAspect="1"/>
          </p:cNvPicPr>
          <p:nvPr userDrawn="1"/>
        </p:nvPicPr>
        <p:blipFill>
          <a:blip r:embed="rId13" cstate="print"/>
          <a:srcRect l="30033" t="66906"/>
          <a:stretch>
            <a:fillRect/>
          </a:stretch>
        </p:blipFill>
        <p:spPr>
          <a:xfrm>
            <a:off x="0" y="8887972"/>
            <a:ext cx="5143500" cy="25602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Sylinder 1"/>
          <p:cNvSpPr txBox="1"/>
          <p:nvPr/>
        </p:nvSpPr>
        <p:spPr>
          <a:xfrm>
            <a:off x="0" y="467544"/>
            <a:ext cx="5143500" cy="8002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2400" b="1" u="sng" dirty="0" smtClean="0">
                <a:latin typeface="Arial" pitchFamily="34" charset="0"/>
                <a:cs typeface="Arial" pitchFamily="34" charset="0"/>
              </a:rPr>
              <a:t>RETASKING ORDER 18-001</a:t>
            </a:r>
          </a:p>
          <a:p>
            <a:endParaRPr lang="nb-NO" sz="1200" b="1" dirty="0" smtClean="0">
              <a:latin typeface="Arial" pitchFamily="34" charset="0"/>
              <a:cs typeface="Arial" pitchFamily="34" charset="0"/>
            </a:endParaRPr>
          </a:p>
          <a:p>
            <a:endParaRPr lang="nb-NO" sz="1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nb-NO" sz="1200" b="1" dirty="0" smtClean="0">
                <a:latin typeface="Arial" pitchFamily="34" charset="0"/>
                <a:cs typeface="Arial" pitchFamily="34" charset="0"/>
              </a:rPr>
              <a:t>To: </a:t>
            </a:r>
            <a:r>
              <a:rPr lang="nb-NO" sz="1200" dirty="0" smtClean="0">
                <a:latin typeface="Arial" pitchFamily="34" charset="0"/>
                <a:cs typeface="Arial" pitchFamily="34" charset="0"/>
              </a:rPr>
              <a:t>AXE &amp; COBRA </a:t>
            </a:r>
            <a:r>
              <a:rPr lang="nb-NO" sz="1200" dirty="0" err="1" smtClean="0">
                <a:latin typeface="Arial" pitchFamily="34" charset="0"/>
                <a:cs typeface="Arial" pitchFamily="34" charset="0"/>
              </a:rPr>
              <a:t>flight</a:t>
            </a:r>
            <a:endParaRPr lang="nb-NO" sz="1200" dirty="0" smtClean="0">
              <a:latin typeface="Arial" pitchFamily="34" charset="0"/>
              <a:cs typeface="Arial" pitchFamily="34" charset="0"/>
            </a:endParaRPr>
          </a:p>
          <a:p>
            <a:r>
              <a:rPr lang="nb-NO" sz="1200" b="1" dirty="0" err="1" smtClean="0">
                <a:latin typeface="Arial" pitchFamily="34" charset="0"/>
                <a:cs typeface="Arial" pitchFamily="34" charset="0"/>
              </a:rPr>
              <a:t>Reference</a:t>
            </a:r>
            <a:r>
              <a:rPr lang="nb-NO" sz="1200" b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nb-NO" sz="1050" dirty="0" smtClean="0">
                <a:latin typeface="Arial" pitchFamily="34" charset="0"/>
                <a:cs typeface="Arial" pitchFamily="34" charset="0"/>
              </a:rPr>
              <a:t>VIS Intel </a:t>
            </a:r>
            <a:r>
              <a:rPr lang="nb-NO" sz="1050" dirty="0" err="1" smtClean="0">
                <a:latin typeface="Arial" pitchFamily="34" charset="0"/>
                <a:cs typeface="Arial" pitchFamily="34" charset="0"/>
              </a:rPr>
              <a:t>Report</a:t>
            </a:r>
            <a:r>
              <a:rPr lang="nb-NO" sz="1050" dirty="0" smtClean="0">
                <a:latin typeface="Arial" pitchFamily="34" charset="0"/>
                <a:cs typeface="Arial" pitchFamily="34" charset="0"/>
              </a:rPr>
              <a:t> 18-001</a:t>
            </a:r>
            <a:endParaRPr lang="nb-NO" sz="1200" dirty="0" smtClean="0">
              <a:latin typeface="Arial" pitchFamily="34" charset="0"/>
              <a:cs typeface="Arial" pitchFamily="34" charset="0"/>
            </a:endParaRPr>
          </a:p>
          <a:p>
            <a:endParaRPr lang="nb-NO" b="1" dirty="0" smtClean="0">
              <a:latin typeface="Arial" pitchFamily="34" charset="0"/>
              <a:cs typeface="Arial" pitchFamily="34" charset="0"/>
            </a:endParaRPr>
          </a:p>
          <a:p>
            <a:r>
              <a:rPr lang="nb-NO" b="1" dirty="0" smtClean="0">
                <a:latin typeface="Arial" pitchFamily="34" charset="0"/>
                <a:cs typeface="Arial" pitchFamily="34" charset="0"/>
              </a:rPr>
              <a:t>SITUATION: </a:t>
            </a:r>
          </a:p>
          <a:p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Based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on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this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intelligence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report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, it is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likely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that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our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main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force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is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about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to be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flanked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to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EAST. The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force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holding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our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main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position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this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area is not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strong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enough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to hold defensive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positions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for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two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flanks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, and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dire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need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for support.</a:t>
            </a:r>
          </a:p>
          <a:p>
            <a:endParaRPr lang="nb-NO" b="1" dirty="0" smtClean="0">
              <a:latin typeface="Arial" pitchFamily="34" charset="0"/>
              <a:cs typeface="Arial" pitchFamily="34" charset="0"/>
            </a:endParaRPr>
          </a:p>
          <a:p>
            <a:r>
              <a:rPr lang="nb-NO" b="1" dirty="0" smtClean="0">
                <a:latin typeface="Arial" pitchFamily="34" charset="0"/>
                <a:cs typeface="Arial" pitchFamily="34" charset="0"/>
              </a:rPr>
              <a:t>MISSION:</a:t>
            </a:r>
          </a:p>
          <a:p>
            <a:r>
              <a:rPr lang="nb-NO" sz="1400" dirty="0" smtClean="0">
                <a:latin typeface="Arial" pitchFamily="34" charset="0"/>
                <a:cs typeface="Arial" pitchFamily="34" charset="0"/>
              </a:rPr>
              <a:t>AXE and COBRA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flight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is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retasked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immediately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to support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friendly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forces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exposed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position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to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EAST.</a:t>
            </a:r>
          </a:p>
          <a:p>
            <a:endParaRPr lang="nb-NO" dirty="0" smtClean="0">
              <a:latin typeface="Arial" pitchFamily="34" charset="0"/>
              <a:cs typeface="Arial" pitchFamily="34" charset="0"/>
            </a:endParaRPr>
          </a:p>
          <a:p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Conduct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hasty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planning and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step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into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jet NLT 1920Z and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get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airborne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contact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JTAC as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soon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as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possible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nb-NO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nb-NO" sz="1400" dirty="0" smtClean="0">
                <a:latin typeface="Arial" pitchFamily="34" charset="0"/>
                <a:cs typeface="Arial" pitchFamily="34" charset="0"/>
              </a:rPr>
              <a:t>JTAC SPARTAN have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been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tasked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to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establish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an overhead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lookout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into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target area, and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contact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Ground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Force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Commander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(GFC) to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recive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latest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details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nb-NO" dirty="0" smtClean="0">
              <a:latin typeface="Arial" pitchFamily="34" charset="0"/>
              <a:cs typeface="Arial" pitchFamily="34" charset="0"/>
            </a:endParaRPr>
          </a:p>
          <a:p>
            <a:r>
              <a:rPr lang="nb-NO" b="1" dirty="0" smtClean="0">
                <a:latin typeface="Arial" pitchFamily="34" charset="0"/>
                <a:cs typeface="Arial" pitchFamily="34" charset="0"/>
              </a:rPr>
              <a:t>CONTACT POINT:</a:t>
            </a:r>
          </a:p>
          <a:p>
            <a:r>
              <a:rPr lang="nb-NO" sz="1400" dirty="0" smtClean="0">
                <a:latin typeface="Arial" pitchFamily="34" charset="0"/>
                <a:cs typeface="Arial" pitchFamily="34" charset="0"/>
              </a:rPr>
              <a:t>FW: N27 22.000 E056 42.400 – Bridge (CP.BRIDGE)</a:t>
            </a:r>
          </a:p>
          <a:p>
            <a:r>
              <a:rPr lang="nb-NO" sz="1400" dirty="0" smtClean="0">
                <a:latin typeface="Arial" pitchFamily="34" charset="0"/>
                <a:cs typeface="Arial" pitchFamily="34" charset="0"/>
              </a:rPr>
              <a:t>RW: N27 23.900 E056 55.300–Overhead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Powerstation</a:t>
            </a:r>
            <a:endParaRPr lang="nb-NO" sz="1400" dirty="0" smtClean="0">
              <a:latin typeface="Arial" pitchFamily="34" charset="0"/>
              <a:cs typeface="Arial" pitchFamily="34" charset="0"/>
            </a:endParaRPr>
          </a:p>
          <a:p>
            <a:endParaRPr lang="nb-NO" dirty="0" smtClean="0">
              <a:latin typeface="Arial" pitchFamily="34" charset="0"/>
              <a:cs typeface="Arial" pitchFamily="34" charset="0"/>
            </a:endParaRPr>
          </a:p>
          <a:p>
            <a:r>
              <a:rPr lang="nb-NO" b="1" dirty="0" smtClean="0">
                <a:latin typeface="Arial" pitchFamily="34" charset="0"/>
                <a:cs typeface="Arial" pitchFamily="34" charset="0"/>
              </a:rPr>
              <a:t>FREQUENCY:</a:t>
            </a:r>
          </a:p>
          <a:p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Primary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: 136.750 (OCHRE 8)</a:t>
            </a:r>
          </a:p>
          <a:p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Secondary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: 38.50 (OCHRE 7)</a:t>
            </a:r>
          </a:p>
          <a:p>
            <a:endParaRPr lang="nb-NO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Friendly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forces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working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on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getting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functional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FARP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availeble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for RW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assets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. JTAC SPARTAN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will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have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necessary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cs typeface="Arial" pitchFamily="34" charset="0"/>
              </a:rPr>
              <a:t>details</a:t>
            </a:r>
            <a:r>
              <a:rPr lang="nb-NO" sz="14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198</Words>
  <Application>Microsoft Office PowerPoint</Application>
  <PresentationFormat>Skjermfremvisning (16:9)</PresentationFormat>
  <Paragraphs>25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2" baseType="lpstr">
      <vt:lpstr>Kontortema</vt:lpstr>
      <vt:lpstr>Lysbilde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OPUF MSN 14 RETASKING</dc:title>
  <dc:creator>132nd Virtual Wing</dc:creator>
  <cp:lastModifiedBy>Neck</cp:lastModifiedBy>
  <cp:revision>23</cp:revision>
  <dcterms:created xsi:type="dcterms:W3CDTF">2019-03-12T22:01:00Z</dcterms:created>
  <dcterms:modified xsi:type="dcterms:W3CDTF">2020-01-05T15:19:49Z</dcterms:modified>
</cp:coreProperties>
</file>